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</p:sldMasterIdLst>
  <p:notesMasterIdLst>
    <p:notesMasterId r:id="rId6"/>
  </p:notesMasterIdLst>
  <p:sldIdLst>
    <p:sldId id="2146847413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2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pos="537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hany Broughton" initials="BB" lastIdx="27" clrIdx="0">
    <p:extLst>
      <p:ext uri="{19B8F6BF-5375-455C-9EA6-DF929625EA0E}">
        <p15:presenceInfo xmlns:p15="http://schemas.microsoft.com/office/powerpoint/2012/main" userId="S::bethany.broughton@heliosmedcomms.com::c940cebe-c760-4a12-8cf8-27f7f57d0429" providerId="AD"/>
      </p:ext>
    </p:extLst>
  </p:cmAuthor>
  <p:cmAuthor id="2" name="Amelia Markey" initials="AM" lastIdx="51" clrIdx="1">
    <p:extLst>
      <p:ext uri="{19B8F6BF-5375-455C-9EA6-DF929625EA0E}">
        <p15:presenceInfo xmlns:p15="http://schemas.microsoft.com/office/powerpoint/2012/main" userId="S::amelia.markey@heliosmedcomms.com::f4045bad-0ff0-44a6-a92f-c04ca80a967d" providerId="AD"/>
      </p:ext>
    </p:extLst>
  </p:cmAuthor>
  <p:cmAuthor id="3" name="Helios" initials="Helios" lastIdx="230" clrIdx="2">
    <p:extLst>
      <p:ext uri="{19B8F6BF-5375-455C-9EA6-DF929625EA0E}">
        <p15:presenceInfo xmlns:p15="http://schemas.microsoft.com/office/powerpoint/2012/main" userId="Helios" providerId="None"/>
      </p:ext>
    </p:extLst>
  </p:cmAuthor>
  <p:cmAuthor id="4" name="Karl Gledhill" initials="KG" lastIdx="36" clrIdx="3">
    <p:extLst>
      <p:ext uri="{19B8F6BF-5375-455C-9EA6-DF929625EA0E}">
        <p15:presenceInfo xmlns:p15="http://schemas.microsoft.com/office/powerpoint/2012/main" userId="S::Karl.gledhill@heliosmedcomms.com::84d6fe24-fb66-4625-bf5d-457e76cfab9f" providerId="AD"/>
      </p:ext>
    </p:extLst>
  </p:cmAuthor>
  <p:cmAuthor id="5" name="Storey, Diane" initials="SD" lastIdx="52" clrIdx="4">
    <p:extLst>
      <p:ext uri="{19B8F6BF-5375-455C-9EA6-DF929625EA0E}">
        <p15:presenceInfo xmlns:p15="http://schemas.microsoft.com/office/powerpoint/2012/main" userId="S::kwbs083@astrazeneca.net::a6fec2a7-3859-4eba-ab52-9b349b19ff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ABE2"/>
    <a:srgbClr val="F561AD"/>
    <a:srgbClr val="FF2B29"/>
    <a:srgbClr val="590995"/>
    <a:srgbClr val="61D6E4"/>
    <a:srgbClr val="DCE7F9"/>
    <a:srgbClr val="12839E"/>
    <a:srgbClr val="59C9D7"/>
    <a:srgbClr val="8AC1EE"/>
    <a:srgbClr val="71B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528" y="108"/>
      </p:cViewPr>
      <p:guideLst>
        <p:guide orient="horz" pos="1892"/>
        <p:guide pos="385"/>
        <p:guide pos="53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Cartwright" userId="4b319f90-798c-4537-a364-2a0f302d9c6a" providerId="ADAL" clId="{A763113A-1DC5-4F8A-9993-E270C8404BC5}"/>
    <pc:docChg chg="undo custSel modSld modMainMaster">
      <pc:chgData name="Lucy Cartwright" userId="4b319f90-798c-4537-a364-2a0f302d9c6a" providerId="ADAL" clId="{A763113A-1DC5-4F8A-9993-E270C8404BC5}" dt="2022-01-20T15:11:43.282" v="44" actId="478"/>
      <pc:docMkLst>
        <pc:docMk/>
      </pc:docMkLst>
      <pc:sldChg chg="modSp mod">
        <pc:chgData name="Lucy Cartwright" userId="4b319f90-798c-4537-a364-2a0f302d9c6a" providerId="ADAL" clId="{A763113A-1DC5-4F8A-9993-E270C8404BC5}" dt="2022-01-20T15:07:36.581" v="17" actId="6549"/>
        <pc:sldMkLst>
          <pc:docMk/>
          <pc:sldMk cId="4116604621" sldId="2146847413"/>
        </pc:sldMkLst>
        <pc:spChg chg="mod">
          <ac:chgData name="Lucy Cartwright" userId="4b319f90-798c-4537-a364-2a0f302d9c6a" providerId="ADAL" clId="{A763113A-1DC5-4F8A-9993-E270C8404BC5}" dt="2022-01-20T15:07:36.581" v="17" actId="6549"/>
          <ac:spMkLst>
            <pc:docMk/>
            <pc:sldMk cId="4116604621" sldId="2146847413"/>
            <ac:spMk id="8" creationId="{23281522-27FA-4832-8E07-A0B9AD08DED5}"/>
          </ac:spMkLst>
        </pc:spChg>
        <pc:graphicFrameChg chg="modGraphic">
          <ac:chgData name="Lucy Cartwright" userId="4b319f90-798c-4537-a364-2a0f302d9c6a" providerId="ADAL" clId="{A763113A-1DC5-4F8A-9993-E270C8404BC5}" dt="2022-01-20T15:07:03.947" v="16" actId="20577"/>
          <ac:graphicFrameMkLst>
            <pc:docMk/>
            <pc:sldMk cId="4116604621" sldId="2146847413"/>
            <ac:graphicFrameMk id="2" creationId="{46983D5B-E61A-4601-8B8E-C1C796467D15}"/>
          </ac:graphicFrameMkLst>
        </pc:graphicFrameChg>
      </pc:sldChg>
      <pc:sldMasterChg chg="modSp mod modSldLayout">
        <pc:chgData name="Lucy Cartwright" userId="4b319f90-798c-4537-a364-2a0f302d9c6a" providerId="ADAL" clId="{A763113A-1DC5-4F8A-9993-E270C8404BC5}" dt="2022-01-20T15:11:43.282" v="44" actId="478"/>
        <pc:sldMasterMkLst>
          <pc:docMk/>
          <pc:sldMasterMk cId="2621642869" sldId="2147483709"/>
        </pc:sldMasterMkLst>
        <pc:spChg chg="mod">
          <ac:chgData name="Lucy Cartwright" userId="4b319f90-798c-4537-a364-2a0f302d9c6a" providerId="ADAL" clId="{A763113A-1DC5-4F8A-9993-E270C8404BC5}" dt="2022-01-20T15:09:03.440" v="32" actId="14100"/>
          <ac:spMkLst>
            <pc:docMk/>
            <pc:sldMasterMk cId="2621642869" sldId="2147483709"/>
            <ac:spMk id="12" creationId="{75AAAFAA-0A48-41AA-AED7-4C3871B0A3DD}"/>
          </ac:spMkLst>
        </pc:spChg>
        <pc:sldLayoutChg chg="addSp delSp modSp mod">
          <pc:chgData name="Lucy Cartwright" userId="4b319f90-798c-4537-a364-2a0f302d9c6a" providerId="ADAL" clId="{A763113A-1DC5-4F8A-9993-E270C8404BC5}" dt="2022-01-20T15:11:12.498" v="34"/>
          <pc:sldLayoutMkLst>
            <pc:docMk/>
            <pc:sldMasterMk cId="2621642869" sldId="2147483709"/>
            <pc:sldLayoutMk cId="62410468" sldId="2147483711"/>
          </pc:sldLayoutMkLst>
          <pc:spChg chg="del">
            <ac:chgData name="Lucy Cartwright" userId="4b319f90-798c-4537-a364-2a0f302d9c6a" providerId="ADAL" clId="{A763113A-1DC5-4F8A-9993-E270C8404BC5}" dt="2022-01-20T15:11:11.698" v="33" actId="478"/>
            <ac:spMkLst>
              <pc:docMk/>
              <pc:sldMasterMk cId="2621642869" sldId="2147483709"/>
              <pc:sldLayoutMk cId="62410468" sldId="2147483711"/>
              <ac:spMk id="11" creationId="{ED86C500-EAFB-4D2D-B56B-249313327677}"/>
            </ac:spMkLst>
          </pc:spChg>
          <pc:spChg chg="add mod">
            <ac:chgData name="Lucy Cartwright" userId="4b319f90-798c-4537-a364-2a0f302d9c6a" providerId="ADAL" clId="{A763113A-1DC5-4F8A-9993-E270C8404BC5}" dt="2022-01-20T15:11:12.498" v="34"/>
            <ac:spMkLst>
              <pc:docMk/>
              <pc:sldMasterMk cId="2621642869" sldId="2147483709"/>
              <pc:sldLayoutMk cId="62410468" sldId="2147483711"/>
              <ac:spMk id="16" creationId="{F6FAB946-D1F2-48E5-9DDB-60C805E1C688}"/>
            </ac:spMkLst>
          </pc:spChg>
        </pc:sldLayoutChg>
        <pc:sldLayoutChg chg="addSp delSp mod">
          <pc:chgData name="Lucy Cartwright" userId="4b319f90-798c-4537-a364-2a0f302d9c6a" providerId="ADAL" clId="{A763113A-1DC5-4F8A-9993-E270C8404BC5}" dt="2022-01-20T15:11:22.176" v="38" actId="478"/>
          <pc:sldLayoutMkLst>
            <pc:docMk/>
            <pc:sldMasterMk cId="2621642869" sldId="2147483709"/>
            <pc:sldLayoutMk cId="1972495645" sldId="2147483712"/>
          </pc:sldLayoutMkLst>
          <pc:spChg chg="del">
            <ac:chgData name="Lucy Cartwright" userId="4b319f90-798c-4537-a364-2a0f302d9c6a" providerId="ADAL" clId="{A763113A-1DC5-4F8A-9993-E270C8404BC5}" dt="2022-01-20T15:11:22.176" v="38" actId="478"/>
            <ac:spMkLst>
              <pc:docMk/>
              <pc:sldMasterMk cId="2621642869" sldId="2147483709"/>
              <pc:sldLayoutMk cId="1972495645" sldId="2147483712"/>
              <ac:spMk id="15" creationId="{21BDAAA0-F998-492D-9749-1EFDB708B005}"/>
            </ac:spMkLst>
          </pc:spChg>
          <pc:picChg chg="add del">
            <ac:chgData name="Lucy Cartwright" userId="4b319f90-798c-4537-a364-2a0f302d9c6a" providerId="ADAL" clId="{A763113A-1DC5-4F8A-9993-E270C8404BC5}" dt="2022-01-20T15:11:21.328" v="37" actId="478"/>
            <ac:picMkLst>
              <pc:docMk/>
              <pc:sldMasterMk cId="2621642869" sldId="2147483709"/>
              <pc:sldLayoutMk cId="1972495645" sldId="2147483712"/>
              <ac:picMk id="19" creationId="{E1C089DB-5215-493B-AC41-A07F95E33A7D}"/>
            </ac:picMkLst>
          </pc:picChg>
        </pc:sldLayoutChg>
        <pc:sldLayoutChg chg="addSp delSp modSp mod">
          <pc:chgData name="Lucy Cartwright" userId="4b319f90-798c-4537-a364-2a0f302d9c6a" providerId="ADAL" clId="{A763113A-1DC5-4F8A-9993-E270C8404BC5}" dt="2022-01-20T15:11:27.106" v="40"/>
          <pc:sldLayoutMkLst>
            <pc:docMk/>
            <pc:sldMasterMk cId="2621642869" sldId="2147483709"/>
            <pc:sldLayoutMk cId="3638605179" sldId="2147483713"/>
          </pc:sldLayoutMkLst>
          <pc:spChg chg="del">
            <ac:chgData name="Lucy Cartwright" userId="4b319f90-798c-4537-a364-2a0f302d9c6a" providerId="ADAL" clId="{A763113A-1DC5-4F8A-9993-E270C8404BC5}" dt="2022-01-20T15:11:26.616" v="39" actId="478"/>
            <ac:spMkLst>
              <pc:docMk/>
              <pc:sldMasterMk cId="2621642869" sldId="2147483709"/>
              <pc:sldLayoutMk cId="3638605179" sldId="2147483713"/>
              <ac:spMk id="15" creationId="{76B7367D-95D1-465A-BA1B-9031A64B625D}"/>
            </ac:spMkLst>
          </pc:spChg>
          <pc:spChg chg="add mod">
            <ac:chgData name="Lucy Cartwright" userId="4b319f90-798c-4537-a364-2a0f302d9c6a" providerId="ADAL" clId="{A763113A-1DC5-4F8A-9993-E270C8404BC5}" dt="2022-01-20T15:11:27.106" v="40"/>
            <ac:spMkLst>
              <pc:docMk/>
              <pc:sldMasterMk cId="2621642869" sldId="2147483709"/>
              <pc:sldLayoutMk cId="3638605179" sldId="2147483713"/>
              <ac:spMk id="21" creationId="{7B060238-2C1F-48C2-BA44-1FAE057ADE22}"/>
            </ac:spMkLst>
          </pc:spChg>
        </pc:sldLayoutChg>
        <pc:sldLayoutChg chg="delSp mod">
          <pc:chgData name="Lucy Cartwright" userId="4b319f90-798c-4537-a364-2a0f302d9c6a" providerId="ADAL" clId="{A763113A-1DC5-4F8A-9993-E270C8404BC5}" dt="2022-01-20T15:11:32.899" v="41" actId="478"/>
          <pc:sldLayoutMkLst>
            <pc:docMk/>
            <pc:sldMasterMk cId="2621642869" sldId="2147483709"/>
            <pc:sldLayoutMk cId="661382595" sldId="2147483715"/>
          </pc:sldLayoutMkLst>
          <pc:spChg chg="del">
            <ac:chgData name="Lucy Cartwright" userId="4b319f90-798c-4537-a364-2a0f302d9c6a" providerId="ADAL" clId="{A763113A-1DC5-4F8A-9993-E270C8404BC5}" dt="2022-01-20T15:11:32.899" v="41" actId="478"/>
            <ac:spMkLst>
              <pc:docMk/>
              <pc:sldMasterMk cId="2621642869" sldId="2147483709"/>
              <pc:sldLayoutMk cId="661382595" sldId="2147483715"/>
              <ac:spMk id="11" creationId="{8F770387-2FED-46C7-AFBF-2D63B84C92FC}"/>
            </ac:spMkLst>
          </pc:spChg>
        </pc:sldLayoutChg>
        <pc:sldLayoutChg chg="delSp mod">
          <pc:chgData name="Lucy Cartwright" userId="4b319f90-798c-4537-a364-2a0f302d9c6a" providerId="ADAL" clId="{A763113A-1DC5-4F8A-9993-E270C8404BC5}" dt="2022-01-20T15:11:36.972" v="42" actId="478"/>
          <pc:sldLayoutMkLst>
            <pc:docMk/>
            <pc:sldMasterMk cId="2621642869" sldId="2147483709"/>
            <pc:sldLayoutMk cId="2631983551" sldId="2147483716"/>
          </pc:sldLayoutMkLst>
          <pc:spChg chg="del">
            <ac:chgData name="Lucy Cartwright" userId="4b319f90-798c-4537-a364-2a0f302d9c6a" providerId="ADAL" clId="{A763113A-1DC5-4F8A-9993-E270C8404BC5}" dt="2022-01-20T15:11:36.972" v="42" actId="478"/>
            <ac:spMkLst>
              <pc:docMk/>
              <pc:sldMasterMk cId="2621642869" sldId="2147483709"/>
              <pc:sldLayoutMk cId="2631983551" sldId="2147483716"/>
              <ac:spMk id="6" creationId="{F7ED682D-B6B6-42FC-932F-732A92DC73AC}"/>
            </ac:spMkLst>
          </pc:spChg>
        </pc:sldLayoutChg>
        <pc:sldLayoutChg chg="delSp mod">
          <pc:chgData name="Lucy Cartwright" userId="4b319f90-798c-4537-a364-2a0f302d9c6a" providerId="ADAL" clId="{A763113A-1DC5-4F8A-9993-E270C8404BC5}" dt="2022-01-20T15:11:40.244" v="43" actId="478"/>
          <pc:sldLayoutMkLst>
            <pc:docMk/>
            <pc:sldMasterMk cId="2621642869" sldId="2147483709"/>
            <pc:sldLayoutMk cId="2606808616" sldId="2147483717"/>
          </pc:sldLayoutMkLst>
          <pc:spChg chg="del">
            <ac:chgData name="Lucy Cartwright" userId="4b319f90-798c-4537-a364-2a0f302d9c6a" providerId="ADAL" clId="{A763113A-1DC5-4F8A-9993-E270C8404BC5}" dt="2022-01-20T15:11:40.244" v="43" actId="478"/>
            <ac:spMkLst>
              <pc:docMk/>
              <pc:sldMasterMk cId="2621642869" sldId="2147483709"/>
              <pc:sldLayoutMk cId="2606808616" sldId="2147483717"/>
              <ac:spMk id="6" creationId="{F7ED682D-B6B6-42FC-932F-732A92DC73AC}"/>
            </ac:spMkLst>
          </pc:spChg>
        </pc:sldLayoutChg>
        <pc:sldLayoutChg chg="delSp mod">
          <pc:chgData name="Lucy Cartwright" userId="4b319f90-798c-4537-a364-2a0f302d9c6a" providerId="ADAL" clId="{A763113A-1DC5-4F8A-9993-E270C8404BC5}" dt="2022-01-20T15:11:43.282" v="44" actId="478"/>
          <pc:sldLayoutMkLst>
            <pc:docMk/>
            <pc:sldMasterMk cId="2621642869" sldId="2147483709"/>
            <pc:sldLayoutMk cId="229751829" sldId="2147483719"/>
          </pc:sldLayoutMkLst>
          <pc:spChg chg="del">
            <ac:chgData name="Lucy Cartwright" userId="4b319f90-798c-4537-a364-2a0f302d9c6a" providerId="ADAL" clId="{A763113A-1DC5-4F8A-9993-E270C8404BC5}" dt="2022-01-20T15:11:43.282" v="44" actId="478"/>
            <ac:spMkLst>
              <pc:docMk/>
              <pc:sldMasterMk cId="2621642869" sldId="2147483709"/>
              <pc:sldLayoutMk cId="229751829" sldId="2147483719"/>
              <ac:spMk id="10" creationId="{5E1480E8-FB00-4F4F-B42A-6A96A212C059}"/>
            </ac:spMkLst>
          </pc:spChg>
        </pc:sldLayoutChg>
      </pc:sldMasterChg>
    </pc:docChg>
  </pc:docChgLst>
  <pc:docChgLst>
    <pc:chgData name="Georgina Hunt" userId="677b4a1e-8257-4c49-893c-103ba656e18c" providerId="ADAL" clId="{67585B84-934A-44C0-B5C9-8EFC44926B48}"/>
    <pc:docChg chg="custSel modMainMaster">
      <pc:chgData name="Georgina Hunt" userId="677b4a1e-8257-4c49-893c-103ba656e18c" providerId="ADAL" clId="{67585B84-934A-44C0-B5C9-8EFC44926B48}" dt="2022-09-23T10:21:22.106" v="35" actId="478"/>
      <pc:docMkLst>
        <pc:docMk/>
      </pc:docMkLst>
      <pc:sldMasterChg chg="modSp mod modSldLayout">
        <pc:chgData name="Georgina Hunt" userId="677b4a1e-8257-4c49-893c-103ba656e18c" providerId="ADAL" clId="{67585B84-934A-44C0-B5C9-8EFC44926B48}" dt="2022-09-23T10:21:22.106" v="35" actId="478"/>
        <pc:sldMasterMkLst>
          <pc:docMk/>
          <pc:sldMasterMk cId="2621642869" sldId="2147483709"/>
        </pc:sldMasterMkLst>
        <pc:spChg chg="mod">
          <ac:chgData name="Georgina Hunt" userId="677b4a1e-8257-4c49-893c-103ba656e18c" providerId="ADAL" clId="{67585B84-934A-44C0-B5C9-8EFC44926B48}" dt="2022-09-23T10:20:13.836" v="8" actId="20577"/>
          <ac:spMkLst>
            <pc:docMk/>
            <pc:sldMasterMk cId="2621642869" sldId="2147483709"/>
            <ac:spMk id="12" creationId="{75AAAFAA-0A48-41AA-AED7-4C3871B0A3DD}"/>
          </ac:spMkLst>
        </pc:spChg>
        <pc:sldLayoutChg chg="delSp modSp mod">
          <pc:chgData name="Georgina Hunt" userId="677b4a1e-8257-4c49-893c-103ba656e18c" providerId="ADAL" clId="{67585B84-934A-44C0-B5C9-8EFC44926B48}" dt="2022-09-23T10:20:35.513" v="18" actId="478"/>
          <pc:sldLayoutMkLst>
            <pc:docMk/>
            <pc:sldMasterMk cId="2621642869" sldId="2147483709"/>
            <pc:sldLayoutMk cId="62410468" sldId="2147483711"/>
          </pc:sldLayoutMkLst>
          <pc:spChg chg="mod">
            <ac:chgData name="Georgina Hunt" userId="677b4a1e-8257-4c49-893c-103ba656e18c" providerId="ADAL" clId="{67585B84-934A-44C0-B5C9-8EFC44926B48}" dt="2022-09-23T10:20:26.285" v="17" actId="20577"/>
            <ac:spMkLst>
              <pc:docMk/>
              <pc:sldMasterMk cId="2621642869" sldId="2147483709"/>
              <pc:sldLayoutMk cId="62410468" sldId="2147483711"/>
              <ac:spMk id="16" creationId="{F6FAB946-D1F2-48E5-9DDB-60C805E1C688}"/>
            </ac:spMkLst>
          </pc:spChg>
          <pc:grpChg chg="del">
            <ac:chgData name="Georgina Hunt" userId="677b4a1e-8257-4c49-893c-103ba656e18c" providerId="ADAL" clId="{67585B84-934A-44C0-B5C9-8EFC44926B48}" dt="2022-09-23T10:20:35.513" v="18" actId="478"/>
            <ac:grpSpMkLst>
              <pc:docMk/>
              <pc:sldMasterMk cId="2621642869" sldId="2147483709"/>
              <pc:sldLayoutMk cId="62410468" sldId="2147483711"/>
              <ac:grpSpMk id="6" creationId="{442743FA-5DC8-4B13-85AE-8994B4AC5206}"/>
            </ac:grpSpMkLst>
          </pc:grpChg>
          <pc:picChg chg="topLvl">
            <ac:chgData name="Georgina Hunt" userId="677b4a1e-8257-4c49-893c-103ba656e18c" providerId="ADAL" clId="{67585B84-934A-44C0-B5C9-8EFC44926B48}" dt="2022-09-23T10:20:35.513" v="18" actId="478"/>
            <ac:picMkLst>
              <pc:docMk/>
              <pc:sldMasterMk cId="2621642869" sldId="2147483709"/>
              <pc:sldLayoutMk cId="62410468" sldId="2147483711"/>
              <ac:picMk id="7" creationId="{110FC14C-5148-435B-A022-6BE596B8DF52}"/>
            </ac:picMkLst>
          </pc:picChg>
          <pc:picChg chg="del topLvl">
            <ac:chgData name="Georgina Hunt" userId="677b4a1e-8257-4c49-893c-103ba656e18c" providerId="ADAL" clId="{67585B84-934A-44C0-B5C9-8EFC44926B48}" dt="2022-09-23T10:20:35.513" v="18" actId="478"/>
            <ac:picMkLst>
              <pc:docMk/>
              <pc:sldMasterMk cId="2621642869" sldId="2147483709"/>
              <pc:sldLayoutMk cId="62410468" sldId="2147483711"/>
              <ac:picMk id="9" creationId="{4437299D-93F9-4864-95B1-43428078A5E1}"/>
            </ac:picMkLst>
          </pc:picChg>
        </pc:sldLayoutChg>
        <pc:sldLayoutChg chg="delSp mod">
          <pc:chgData name="Georgina Hunt" userId="677b4a1e-8257-4c49-893c-103ba656e18c" providerId="ADAL" clId="{67585B84-934A-44C0-B5C9-8EFC44926B48}" dt="2022-09-23T10:20:39.218" v="19" actId="478"/>
          <pc:sldLayoutMkLst>
            <pc:docMk/>
            <pc:sldMasterMk cId="2621642869" sldId="2147483709"/>
            <pc:sldLayoutMk cId="1972495645" sldId="2147483712"/>
          </pc:sldLayoutMkLst>
          <pc:spChg chg="topLvl">
            <ac:chgData name="Georgina Hunt" userId="677b4a1e-8257-4c49-893c-103ba656e18c" providerId="ADAL" clId="{67585B84-934A-44C0-B5C9-8EFC44926B48}" dt="2022-09-23T10:20:39.218" v="19" actId="478"/>
            <ac:spMkLst>
              <pc:docMk/>
              <pc:sldMasterMk cId="2621642869" sldId="2147483709"/>
              <pc:sldLayoutMk cId="1972495645" sldId="2147483712"/>
              <ac:spMk id="16" creationId="{3812B2DA-A091-43AA-8954-1F9991C9930D}"/>
            </ac:spMkLst>
          </pc:spChg>
          <pc:grpChg chg="del">
            <ac:chgData name="Georgina Hunt" userId="677b4a1e-8257-4c49-893c-103ba656e18c" providerId="ADAL" clId="{67585B84-934A-44C0-B5C9-8EFC44926B48}" dt="2022-09-23T10:20:39.218" v="19" actId="478"/>
            <ac:grpSpMkLst>
              <pc:docMk/>
              <pc:sldMasterMk cId="2621642869" sldId="2147483709"/>
              <pc:sldLayoutMk cId="1972495645" sldId="2147483712"/>
              <ac:grpSpMk id="12" creationId="{909F04AD-6907-4AE9-B035-5A475A03BFC6}"/>
            </ac:grpSpMkLst>
          </pc:grpChg>
          <pc:picChg chg="del topLvl">
            <ac:chgData name="Georgina Hunt" userId="677b4a1e-8257-4c49-893c-103ba656e18c" providerId="ADAL" clId="{67585B84-934A-44C0-B5C9-8EFC44926B48}" dt="2022-09-23T10:20:39.218" v="19" actId="478"/>
            <ac:picMkLst>
              <pc:docMk/>
              <pc:sldMasterMk cId="2621642869" sldId="2147483709"/>
              <pc:sldLayoutMk cId="1972495645" sldId="2147483712"/>
              <ac:picMk id="18" creationId="{E2602AF8-E702-4423-8F5B-46D8EE9B9949}"/>
            </ac:picMkLst>
          </pc:picChg>
        </pc:sldLayoutChg>
        <pc:sldLayoutChg chg="delSp modSp mod">
          <pc:chgData name="Georgina Hunt" userId="677b4a1e-8257-4c49-893c-103ba656e18c" providerId="ADAL" clId="{67585B84-934A-44C0-B5C9-8EFC44926B48}" dt="2022-09-23T10:20:54.141" v="29" actId="20577"/>
          <pc:sldLayoutMkLst>
            <pc:docMk/>
            <pc:sldMasterMk cId="2621642869" sldId="2147483709"/>
            <pc:sldLayoutMk cId="3638605179" sldId="2147483713"/>
          </pc:sldLayoutMkLst>
          <pc:spChg chg="topLvl">
            <ac:chgData name="Georgina Hunt" userId="677b4a1e-8257-4c49-893c-103ba656e18c" providerId="ADAL" clId="{67585B84-934A-44C0-B5C9-8EFC44926B48}" dt="2022-09-23T10:20:43.250" v="20" actId="478"/>
            <ac:spMkLst>
              <pc:docMk/>
              <pc:sldMasterMk cId="2621642869" sldId="2147483709"/>
              <pc:sldLayoutMk cId="3638605179" sldId="2147483713"/>
              <ac:spMk id="16" creationId="{96747371-0991-4269-86CC-93BBCE171B55}"/>
            </ac:spMkLst>
          </pc:spChg>
          <pc:spChg chg="mod">
            <ac:chgData name="Georgina Hunt" userId="677b4a1e-8257-4c49-893c-103ba656e18c" providerId="ADAL" clId="{67585B84-934A-44C0-B5C9-8EFC44926B48}" dt="2022-09-23T10:20:54.141" v="29" actId="20577"/>
            <ac:spMkLst>
              <pc:docMk/>
              <pc:sldMasterMk cId="2621642869" sldId="2147483709"/>
              <pc:sldLayoutMk cId="3638605179" sldId="2147483713"/>
              <ac:spMk id="21" creationId="{7B060238-2C1F-48C2-BA44-1FAE057ADE22}"/>
            </ac:spMkLst>
          </pc:spChg>
          <pc:grpChg chg="del">
            <ac:chgData name="Georgina Hunt" userId="677b4a1e-8257-4c49-893c-103ba656e18c" providerId="ADAL" clId="{67585B84-934A-44C0-B5C9-8EFC44926B48}" dt="2022-09-23T10:20:43.250" v="20" actId="478"/>
            <ac:grpSpMkLst>
              <pc:docMk/>
              <pc:sldMasterMk cId="2621642869" sldId="2147483709"/>
              <pc:sldLayoutMk cId="3638605179" sldId="2147483713"/>
              <ac:grpSpMk id="10" creationId="{3FCCE136-039D-41FE-881E-7DE259C66BD7}"/>
            </ac:grpSpMkLst>
          </pc:grpChg>
          <pc:picChg chg="del topLvl">
            <ac:chgData name="Georgina Hunt" userId="677b4a1e-8257-4c49-893c-103ba656e18c" providerId="ADAL" clId="{67585B84-934A-44C0-B5C9-8EFC44926B48}" dt="2022-09-23T10:20:43.250" v="20" actId="478"/>
            <ac:picMkLst>
              <pc:docMk/>
              <pc:sldMasterMk cId="2621642869" sldId="2147483709"/>
              <pc:sldLayoutMk cId="3638605179" sldId="2147483713"/>
              <ac:picMk id="17" creationId="{7165C13E-4895-43DC-ACBA-0D556EC011FC}"/>
            </ac:picMkLst>
          </pc:picChg>
        </pc:sldLayoutChg>
        <pc:sldLayoutChg chg="delSp mod">
          <pc:chgData name="Georgina Hunt" userId="677b4a1e-8257-4c49-893c-103ba656e18c" providerId="ADAL" clId="{67585B84-934A-44C0-B5C9-8EFC44926B48}" dt="2022-09-23T10:21:00.441" v="30" actId="478"/>
          <pc:sldLayoutMkLst>
            <pc:docMk/>
            <pc:sldMasterMk cId="2621642869" sldId="2147483709"/>
            <pc:sldLayoutMk cId="1714684803" sldId="2147483714"/>
          </pc:sldLayoutMkLst>
          <pc:spChg chg="topLvl">
            <ac:chgData name="Georgina Hunt" userId="677b4a1e-8257-4c49-893c-103ba656e18c" providerId="ADAL" clId="{67585B84-934A-44C0-B5C9-8EFC44926B48}" dt="2022-09-23T10:21:00.441" v="30" actId="478"/>
            <ac:spMkLst>
              <pc:docMk/>
              <pc:sldMasterMk cId="2621642869" sldId="2147483709"/>
              <pc:sldLayoutMk cId="1714684803" sldId="2147483714"/>
              <ac:spMk id="15" creationId="{26B19037-BC38-4B22-A77B-B40B4C2B86A0}"/>
            </ac:spMkLst>
          </pc:spChg>
          <pc:grpChg chg="del">
            <ac:chgData name="Georgina Hunt" userId="677b4a1e-8257-4c49-893c-103ba656e18c" providerId="ADAL" clId="{67585B84-934A-44C0-B5C9-8EFC44926B48}" dt="2022-09-23T10:21:00.441" v="30" actId="478"/>
            <ac:grpSpMkLst>
              <pc:docMk/>
              <pc:sldMasterMk cId="2621642869" sldId="2147483709"/>
              <pc:sldLayoutMk cId="1714684803" sldId="2147483714"/>
              <ac:grpSpMk id="14" creationId="{D47DF402-F051-47BC-A182-EFCF7DA0C952}"/>
            </ac:grpSpMkLst>
          </pc:grpChg>
          <pc:picChg chg="del topLvl">
            <ac:chgData name="Georgina Hunt" userId="677b4a1e-8257-4c49-893c-103ba656e18c" providerId="ADAL" clId="{67585B84-934A-44C0-B5C9-8EFC44926B48}" dt="2022-09-23T10:21:00.441" v="30" actId="478"/>
            <ac:picMkLst>
              <pc:docMk/>
              <pc:sldMasterMk cId="2621642869" sldId="2147483709"/>
              <pc:sldLayoutMk cId="1714684803" sldId="2147483714"/>
              <ac:picMk id="16" creationId="{27392BAE-36B1-4CB9-B26E-D45435C99022}"/>
            </ac:picMkLst>
          </pc:picChg>
        </pc:sldLayoutChg>
        <pc:sldLayoutChg chg="delSp mod">
          <pc:chgData name="Georgina Hunt" userId="677b4a1e-8257-4c49-893c-103ba656e18c" providerId="ADAL" clId="{67585B84-934A-44C0-B5C9-8EFC44926B48}" dt="2022-09-23T10:21:04.739" v="31" actId="478"/>
          <pc:sldLayoutMkLst>
            <pc:docMk/>
            <pc:sldMasterMk cId="2621642869" sldId="2147483709"/>
            <pc:sldLayoutMk cId="661382595" sldId="2147483715"/>
          </pc:sldLayoutMkLst>
          <pc:spChg chg="topLvl">
            <ac:chgData name="Georgina Hunt" userId="677b4a1e-8257-4c49-893c-103ba656e18c" providerId="ADAL" clId="{67585B84-934A-44C0-B5C9-8EFC44926B48}" dt="2022-09-23T10:21:04.739" v="31" actId="478"/>
            <ac:spMkLst>
              <pc:docMk/>
              <pc:sldMasterMk cId="2621642869" sldId="2147483709"/>
              <pc:sldLayoutMk cId="661382595" sldId="2147483715"/>
              <ac:spMk id="13" creationId="{754FA68F-AD63-4193-9F48-13191F3B3C9F}"/>
            </ac:spMkLst>
          </pc:spChg>
          <pc:grpChg chg="del">
            <ac:chgData name="Georgina Hunt" userId="677b4a1e-8257-4c49-893c-103ba656e18c" providerId="ADAL" clId="{67585B84-934A-44C0-B5C9-8EFC44926B48}" dt="2022-09-23T10:21:04.739" v="31" actId="478"/>
            <ac:grpSpMkLst>
              <pc:docMk/>
              <pc:sldMasterMk cId="2621642869" sldId="2147483709"/>
              <pc:sldLayoutMk cId="661382595" sldId="2147483715"/>
              <ac:grpSpMk id="10" creationId="{D14F3CA2-769A-40F8-AB1A-3AAF06989B57}"/>
            </ac:grpSpMkLst>
          </pc:grpChg>
          <pc:picChg chg="del topLvl">
            <ac:chgData name="Georgina Hunt" userId="677b4a1e-8257-4c49-893c-103ba656e18c" providerId="ADAL" clId="{67585B84-934A-44C0-B5C9-8EFC44926B48}" dt="2022-09-23T10:21:04.739" v="31" actId="478"/>
            <ac:picMkLst>
              <pc:docMk/>
              <pc:sldMasterMk cId="2621642869" sldId="2147483709"/>
              <pc:sldLayoutMk cId="661382595" sldId="2147483715"/>
              <ac:picMk id="14" creationId="{FE7EA3BE-59AE-41D0-9362-6872D264FBDC}"/>
            </ac:picMkLst>
          </pc:picChg>
        </pc:sldLayoutChg>
        <pc:sldLayoutChg chg="delSp mod">
          <pc:chgData name="Georgina Hunt" userId="677b4a1e-8257-4c49-893c-103ba656e18c" providerId="ADAL" clId="{67585B84-934A-44C0-B5C9-8EFC44926B48}" dt="2022-09-23T10:21:10.010" v="32" actId="478"/>
          <pc:sldLayoutMkLst>
            <pc:docMk/>
            <pc:sldMasterMk cId="2621642869" sldId="2147483709"/>
            <pc:sldLayoutMk cId="2631983551" sldId="2147483716"/>
          </pc:sldLayoutMkLst>
          <pc:spChg chg="topLvl">
            <ac:chgData name="Georgina Hunt" userId="677b4a1e-8257-4c49-893c-103ba656e18c" providerId="ADAL" clId="{67585B84-934A-44C0-B5C9-8EFC44926B48}" dt="2022-09-23T10:21:10.010" v="32" actId="478"/>
            <ac:spMkLst>
              <pc:docMk/>
              <pc:sldMasterMk cId="2621642869" sldId="2147483709"/>
              <pc:sldLayoutMk cId="2631983551" sldId="2147483716"/>
              <ac:spMk id="11" creationId="{D3438E2B-DDB2-4A72-AE48-5EC97869A24D}"/>
            </ac:spMkLst>
          </pc:spChg>
          <pc:grpChg chg="del">
            <ac:chgData name="Georgina Hunt" userId="677b4a1e-8257-4c49-893c-103ba656e18c" providerId="ADAL" clId="{67585B84-934A-44C0-B5C9-8EFC44926B48}" dt="2022-09-23T10:21:10.010" v="32" actId="478"/>
            <ac:grpSpMkLst>
              <pc:docMk/>
              <pc:sldMasterMk cId="2621642869" sldId="2147483709"/>
              <pc:sldLayoutMk cId="2631983551" sldId="2147483716"/>
              <ac:grpSpMk id="7" creationId="{B3C2CBF7-337E-4101-9569-83C985282525}"/>
            </ac:grpSpMkLst>
          </pc:grpChg>
          <pc:picChg chg="del topLvl">
            <ac:chgData name="Georgina Hunt" userId="677b4a1e-8257-4c49-893c-103ba656e18c" providerId="ADAL" clId="{67585B84-934A-44C0-B5C9-8EFC44926B48}" dt="2022-09-23T10:21:10.010" v="32" actId="478"/>
            <ac:picMkLst>
              <pc:docMk/>
              <pc:sldMasterMk cId="2621642869" sldId="2147483709"/>
              <pc:sldLayoutMk cId="2631983551" sldId="2147483716"/>
              <ac:picMk id="12" creationId="{5B20685E-3248-48AB-8936-89DE33EFBEA9}"/>
            </ac:picMkLst>
          </pc:picChg>
        </pc:sldLayoutChg>
        <pc:sldLayoutChg chg="delSp mod">
          <pc:chgData name="Georgina Hunt" userId="677b4a1e-8257-4c49-893c-103ba656e18c" providerId="ADAL" clId="{67585B84-934A-44C0-B5C9-8EFC44926B48}" dt="2022-09-23T10:21:14.387" v="33" actId="478"/>
          <pc:sldLayoutMkLst>
            <pc:docMk/>
            <pc:sldMasterMk cId="2621642869" sldId="2147483709"/>
            <pc:sldLayoutMk cId="2606808616" sldId="2147483717"/>
          </pc:sldLayoutMkLst>
          <pc:spChg chg="topLvl">
            <ac:chgData name="Georgina Hunt" userId="677b4a1e-8257-4c49-893c-103ba656e18c" providerId="ADAL" clId="{67585B84-934A-44C0-B5C9-8EFC44926B48}" dt="2022-09-23T10:21:14.387" v="33" actId="478"/>
            <ac:spMkLst>
              <pc:docMk/>
              <pc:sldMasterMk cId="2621642869" sldId="2147483709"/>
              <pc:sldLayoutMk cId="2606808616" sldId="2147483717"/>
              <ac:spMk id="8" creationId="{70EAF046-CE9E-4DD5-8864-98B2AE3CCAB1}"/>
            </ac:spMkLst>
          </pc:spChg>
          <pc:grpChg chg="del">
            <ac:chgData name="Georgina Hunt" userId="677b4a1e-8257-4c49-893c-103ba656e18c" providerId="ADAL" clId="{67585B84-934A-44C0-B5C9-8EFC44926B48}" dt="2022-09-23T10:21:14.387" v="33" actId="478"/>
            <ac:grpSpMkLst>
              <pc:docMk/>
              <pc:sldMasterMk cId="2621642869" sldId="2147483709"/>
              <pc:sldLayoutMk cId="2606808616" sldId="2147483717"/>
              <ac:grpSpMk id="12" creationId="{EEC1D17C-D391-4FC9-8DD1-75160F7728ED}"/>
            </ac:grpSpMkLst>
          </pc:grpChg>
          <pc:picChg chg="del topLvl">
            <ac:chgData name="Georgina Hunt" userId="677b4a1e-8257-4c49-893c-103ba656e18c" providerId="ADAL" clId="{67585B84-934A-44C0-B5C9-8EFC44926B48}" dt="2022-09-23T10:21:14.387" v="33" actId="478"/>
            <ac:picMkLst>
              <pc:docMk/>
              <pc:sldMasterMk cId="2621642869" sldId="2147483709"/>
              <pc:sldLayoutMk cId="2606808616" sldId="2147483717"/>
              <ac:picMk id="9" creationId="{4DC57B1B-A083-4593-A5A2-3B9EDDE66089}"/>
            </ac:picMkLst>
          </pc:picChg>
        </pc:sldLayoutChg>
        <pc:sldLayoutChg chg="delSp mod">
          <pc:chgData name="Georgina Hunt" userId="677b4a1e-8257-4c49-893c-103ba656e18c" providerId="ADAL" clId="{67585B84-934A-44C0-B5C9-8EFC44926B48}" dt="2022-09-23T10:21:18.634" v="34" actId="478"/>
          <pc:sldLayoutMkLst>
            <pc:docMk/>
            <pc:sldMasterMk cId="2621642869" sldId="2147483709"/>
            <pc:sldLayoutMk cId="2135282292" sldId="2147483718"/>
          </pc:sldLayoutMkLst>
          <pc:grpChg chg="del">
            <ac:chgData name="Georgina Hunt" userId="677b4a1e-8257-4c49-893c-103ba656e18c" providerId="ADAL" clId="{67585B84-934A-44C0-B5C9-8EFC44926B48}" dt="2022-09-23T10:21:18.634" v="34" actId="478"/>
            <ac:grpSpMkLst>
              <pc:docMk/>
              <pc:sldMasterMk cId="2621642869" sldId="2147483709"/>
              <pc:sldLayoutMk cId="2135282292" sldId="2147483718"/>
              <ac:grpSpMk id="12" creationId="{AEB6DD95-2C33-4DB9-B222-22749D7BD403}"/>
            </ac:grpSpMkLst>
          </pc:grpChg>
          <pc:picChg chg="topLvl">
            <ac:chgData name="Georgina Hunt" userId="677b4a1e-8257-4c49-893c-103ba656e18c" providerId="ADAL" clId="{67585B84-934A-44C0-B5C9-8EFC44926B48}" dt="2022-09-23T10:21:18.634" v="34" actId="478"/>
            <ac:picMkLst>
              <pc:docMk/>
              <pc:sldMasterMk cId="2621642869" sldId="2147483709"/>
              <pc:sldLayoutMk cId="2135282292" sldId="2147483718"/>
              <ac:picMk id="13" creationId="{4213618D-E9F3-468C-8AF5-959BB22E9BED}"/>
            </ac:picMkLst>
          </pc:picChg>
          <pc:picChg chg="del topLvl">
            <ac:chgData name="Georgina Hunt" userId="677b4a1e-8257-4c49-893c-103ba656e18c" providerId="ADAL" clId="{67585B84-934A-44C0-B5C9-8EFC44926B48}" dt="2022-09-23T10:21:18.634" v="34" actId="478"/>
            <ac:picMkLst>
              <pc:docMk/>
              <pc:sldMasterMk cId="2621642869" sldId="2147483709"/>
              <pc:sldLayoutMk cId="2135282292" sldId="2147483718"/>
              <ac:picMk id="14" creationId="{D7241C7A-B577-4344-8196-DBD3C097DBBC}"/>
            </ac:picMkLst>
          </pc:picChg>
        </pc:sldLayoutChg>
        <pc:sldLayoutChg chg="delSp mod">
          <pc:chgData name="Georgina Hunt" userId="677b4a1e-8257-4c49-893c-103ba656e18c" providerId="ADAL" clId="{67585B84-934A-44C0-B5C9-8EFC44926B48}" dt="2022-09-23T10:21:22.106" v="35" actId="478"/>
          <pc:sldLayoutMkLst>
            <pc:docMk/>
            <pc:sldMasterMk cId="2621642869" sldId="2147483709"/>
            <pc:sldLayoutMk cId="229751829" sldId="2147483719"/>
          </pc:sldLayoutMkLst>
          <pc:grpChg chg="del">
            <ac:chgData name="Georgina Hunt" userId="677b4a1e-8257-4c49-893c-103ba656e18c" providerId="ADAL" clId="{67585B84-934A-44C0-B5C9-8EFC44926B48}" dt="2022-09-23T10:21:22.106" v="35" actId="478"/>
            <ac:grpSpMkLst>
              <pc:docMk/>
              <pc:sldMasterMk cId="2621642869" sldId="2147483709"/>
              <pc:sldLayoutMk cId="229751829" sldId="2147483719"/>
              <ac:grpSpMk id="17" creationId="{716D83AF-7133-4A89-BA2C-F460448C53B3}"/>
            </ac:grpSpMkLst>
          </pc:grpChg>
          <pc:picChg chg="topLvl">
            <ac:chgData name="Georgina Hunt" userId="677b4a1e-8257-4c49-893c-103ba656e18c" providerId="ADAL" clId="{67585B84-934A-44C0-B5C9-8EFC44926B48}" dt="2022-09-23T10:21:22.106" v="35" actId="478"/>
            <ac:picMkLst>
              <pc:docMk/>
              <pc:sldMasterMk cId="2621642869" sldId="2147483709"/>
              <pc:sldLayoutMk cId="229751829" sldId="2147483719"/>
              <ac:picMk id="18" creationId="{D81FD0F0-FD0A-42B9-B0AB-CB51F852ECC3}"/>
            </ac:picMkLst>
          </pc:picChg>
          <pc:picChg chg="del topLvl">
            <ac:chgData name="Georgina Hunt" userId="677b4a1e-8257-4c49-893c-103ba656e18c" providerId="ADAL" clId="{67585B84-934A-44C0-B5C9-8EFC44926B48}" dt="2022-09-23T10:21:22.106" v="35" actId="478"/>
            <ac:picMkLst>
              <pc:docMk/>
              <pc:sldMasterMk cId="2621642869" sldId="2147483709"/>
              <pc:sldLayoutMk cId="229751829" sldId="2147483719"/>
              <ac:picMk id="19" creationId="{AEEC5800-B784-4E81-A639-B5543B1613B9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8DE42-A47A-40E4-8F3E-7E8B3247C2BE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3E011-C2E1-4629-9885-A6385726F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1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0A33316F-B1D5-114A-BEC0-14F0E4D0E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3600" cy="5148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366448-9A2D-6E4B-9F8A-769DE0B745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92" t="50777" r="34380"/>
          <a:stretch/>
        </p:blipFill>
        <p:spPr>
          <a:xfrm>
            <a:off x="1" y="0"/>
            <a:ext cx="9144000" cy="29943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087D1D-B2D6-D44A-900D-872BD4C32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6000" y="2389500"/>
            <a:ext cx="4860000" cy="135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GB" sz="2700" b="1" i="0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br>
              <a:rPr lang="en-US"/>
            </a:br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85BB56C-E7A2-1545-B6B6-4C9C64D102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000" y="3861000"/>
            <a:ext cx="4860000" cy="459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5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9528B1-EF8B-074A-A297-A83026E04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01901" y="4054422"/>
            <a:ext cx="2817161" cy="10692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B34DF1-84BC-413D-8901-57B0C9CA5E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6000" y="4649400"/>
            <a:ext cx="4860000" cy="216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165630-CA4C-4FA3-ACA4-17CD23FB821C}"/>
              </a:ext>
            </a:extLst>
          </p:cNvPr>
          <p:cNvSpPr txBox="1"/>
          <p:nvPr/>
        </p:nvSpPr>
        <p:spPr>
          <a:xfrm>
            <a:off x="266245" y="2155973"/>
            <a:ext cx="8594148" cy="30008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350"/>
              <a:t>Do not use this title slide as it does not comply with the branding guidelines for the inclusion of the AZ logo, colour-wise</a:t>
            </a:r>
          </a:p>
        </p:txBody>
      </p:sp>
      <p:pic>
        <p:nvPicPr>
          <p:cNvPr id="12" name="Picture 11" descr="Shape, rectangle&#10;&#10;Description automatically generated">
            <a:extLst>
              <a:ext uri="{FF2B5EF4-FFF2-40B4-BE49-F238E27FC236}">
                <a16:creationId xmlns:a16="http://schemas.microsoft.com/office/drawing/2014/main" id="{3938881E-9184-4DA7-85C5-0A0F08CBCD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3600" cy="5148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C1E88D-B966-495F-9F33-50960C0F6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892" t="50777" r="34380"/>
          <a:stretch/>
        </p:blipFill>
        <p:spPr>
          <a:xfrm>
            <a:off x="1" y="0"/>
            <a:ext cx="9144000" cy="29943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3810B39-5136-44EE-A298-09DAA34DFA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01901" y="4054422"/>
            <a:ext cx="2817161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3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06F4-133B-44D2-AA79-8FBAC23B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7CD8B80-CCEF-48AD-BB30-4F73BFBAD6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0766" y="4675585"/>
            <a:ext cx="7208259" cy="33291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2" descr="Image result for ASTRAZENECA LOGO">
            <a:extLst>
              <a:ext uri="{FF2B5EF4-FFF2-40B4-BE49-F238E27FC236}">
                <a16:creationId xmlns:a16="http://schemas.microsoft.com/office/drawing/2014/main" id="{D81FD0F0-FD0A-42B9-B0AB-CB51F852E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973" y="4775315"/>
            <a:ext cx="899649" cy="24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5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F9C8A500-4B81-7B48-A31E-8B8957A3E2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000" y="3861000"/>
            <a:ext cx="4860000" cy="459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5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F7CA3F-1067-F24A-AC49-D34BAF0EEC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6000" y="2389500"/>
            <a:ext cx="4860000" cy="135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GB" sz="27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BD62869-30B7-9B4F-8192-18507D9EB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01900" y="4055400"/>
            <a:ext cx="2817164" cy="1069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6CCC59-4C24-6A48-9D5A-52104DDB4F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72" t="50777" r="33463"/>
          <a:stretch/>
        </p:blipFill>
        <p:spPr>
          <a:xfrm>
            <a:off x="0" y="0"/>
            <a:ext cx="9144000" cy="2994300"/>
          </a:xfrm>
          <a:prstGeom prst="rect">
            <a:avLst/>
          </a:prstGeom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426A2-D813-4668-B846-DD006E76DE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6000" y="4649400"/>
            <a:ext cx="4860000" cy="216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7" name="Picture 2" descr="Image result for ASTRAZENECA LOGO">
            <a:extLst>
              <a:ext uri="{FF2B5EF4-FFF2-40B4-BE49-F238E27FC236}">
                <a16:creationId xmlns:a16="http://schemas.microsoft.com/office/drawing/2014/main" id="{110FC14C-5148-435B-A022-6BE596B8D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811" y="3549991"/>
            <a:ext cx="2018865" cy="54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6DD870A-F484-4ACC-9255-E6CDB3C5F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01900" y="4055400"/>
            <a:ext cx="2817164" cy="1069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3C4135-742C-4385-9383-525E6FF4E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3072" t="50777" r="33463"/>
          <a:stretch/>
        </p:blipFill>
        <p:spPr>
          <a:xfrm>
            <a:off x="0" y="0"/>
            <a:ext cx="9144000" cy="2994300"/>
          </a:xfrm>
          <a:prstGeom prst="rect">
            <a:avLst/>
          </a:prstGeom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6FAB946-D1F2-48E5-9DDB-60C805E1C688}"/>
              </a:ext>
            </a:extLst>
          </p:cNvPr>
          <p:cNvSpPr txBox="1"/>
          <p:nvPr userDrawn="1"/>
        </p:nvSpPr>
        <p:spPr>
          <a:xfrm>
            <a:off x="350044" y="4988887"/>
            <a:ext cx="826866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675" dirty="0">
                <a:solidFill>
                  <a:schemeClr val="tx1"/>
                </a:solidFill>
              </a:rPr>
              <a:t>Veeva ID: GB-38236; date of preparation: October 2022. © 2022 AstraZeneca. All Rights Reserved. </a:t>
            </a:r>
            <a:r>
              <a:rPr lang="en-GB" sz="675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This information is intended for healthcare professionals only. EpiCentral is sponsored and developed by AstraZeneca.</a:t>
            </a:r>
            <a:endParaRPr lang="en-US" sz="67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10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3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95CC4F6-0757-4B3C-87C4-C2F950410E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960" t="41940" r="57633"/>
          <a:stretch/>
        </p:blipFill>
        <p:spPr>
          <a:xfrm rot="20836538" flipH="1">
            <a:off x="-598819" y="-779837"/>
            <a:ext cx="8555467" cy="4483439"/>
          </a:xfrm>
          <a:custGeom>
            <a:avLst/>
            <a:gdLst>
              <a:gd name="connsiteX0" fmla="*/ 10057435 w 11407289"/>
              <a:gd name="connsiteY0" fmla="*/ 0 h 5977918"/>
              <a:gd name="connsiteX1" fmla="*/ 0 w 11407289"/>
              <a:gd name="connsiteY1" fmla="*/ 2271036 h 5977918"/>
              <a:gd name="connsiteX2" fmla="*/ 0 w 11407289"/>
              <a:gd name="connsiteY2" fmla="*/ 5977918 h 5977918"/>
              <a:gd name="connsiteX3" fmla="*/ 11407289 w 11407289"/>
              <a:gd name="connsiteY3" fmla="*/ 5977918 h 597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7289" h="5977918">
                <a:moveTo>
                  <a:pt x="10057435" y="0"/>
                </a:moveTo>
                <a:lnTo>
                  <a:pt x="0" y="2271036"/>
                </a:lnTo>
                <a:lnTo>
                  <a:pt x="0" y="5977918"/>
                </a:lnTo>
                <a:lnTo>
                  <a:pt x="11407289" y="5977918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7F21C2C-15A4-7F45-B0CB-86AEEB9C48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6000" y="3015791"/>
            <a:ext cx="4860000" cy="8991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GB" sz="27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E22EDCA-5C28-E347-ACF4-79FD5EE05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000" y="4012200"/>
            <a:ext cx="4860000" cy="459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500" b="1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05027B8-451C-0745-8CDE-BE69F40B1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17400" y="75600"/>
            <a:ext cx="2054924" cy="77990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88705B-688D-4BBE-AFA8-803C008BA5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6000" y="4649400"/>
            <a:ext cx="4860000" cy="216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3812B2DA-A091-43AA-8954-1F9991C9930D}"/>
              </a:ext>
            </a:extLst>
          </p:cNvPr>
          <p:cNvSpPr txBox="1">
            <a:spLocks/>
          </p:cNvSpPr>
          <p:nvPr/>
        </p:nvSpPr>
        <p:spPr>
          <a:xfrm>
            <a:off x="8797513" y="4735790"/>
            <a:ext cx="221109" cy="266324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462A7D5-2174-4F6F-B425-6DACF0C76424}"/>
              </a:ext>
            </a:extLst>
          </p:cNvPr>
          <p:cNvSpPr/>
          <p:nvPr userDrawn="1"/>
        </p:nvSpPr>
        <p:spPr>
          <a:xfrm>
            <a:off x="8434800" y="4656781"/>
            <a:ext cx="351000" cy="35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ED4874C3-1E91-4C65-A3DB-FAE35D15B8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17400" y="75600"/>
            <a:ext cx="2054924" cy="779907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ED41C25D-7BC1-43A1-9A54-5AB65A15FEE0}"/>
              </a:ext>
            </a:extLst>
          </p:cNvPr>
          <p:cNvSpPr/>
          <p:nvPr userDrawn="1"/>
        </p:nvSpPr>
        <p:spPr>
          <a:xfrm>
            <a:off x="8744407" y="4587300"/>
            <a:ext cx="138962" cy="13896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7249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26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0CAC459-CD5F-4270-8F31-936D759727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-1" t="38029" r="58511"/>
          <a:stretch/>
        </p:blipFill>
        <p:spPr>
          <a:xfrm rot="20820000" flipH="1">
            <a:off x="-637748" y="-1200159"/>
            <a:ext cx="9007505" cy="4785468"/>
          </a:xfrm>
          <a:custGeom>
            <a:avLst/>
            <a:gdLst>
              <a:gd name="connsiteX0" fmla="*/ 0 w 12010007"/>
              <a:gd name="connsiteY0" fmla="*/ 2944750 h 6380624"/>
              <a:gd name="connsiteX1" fmla="*/ 0 w 12010007"/>
              <a:gd name="connsiteY1" fmla="*/ 6380624 h 6380624"/>
              <a:gd name="connsiteX2" fmla="*/ 12010007 w 12010007"/>
              <a:gd name="connsiteY2" fmla="*/ 6380624 h 6380624"/>
              <a:gd name="connsiteX3" fmla="*/ 12010007 w 12010007"/>
              <a:gd name="connsiteY3" fmla="*/ 5755018 h 6380624"/>
              <a:gd name="connsiteX4" fmla="*/ 11893580 w 12010007"/>
              <a:gd name="connsiteY4" fmla="*/ 5781898 h 6380624"/>
              <a:gd name="connsiteX5" fmla="*/ 10669867 w 12010007"/>
              <a:gd name="connsiteY5" fmla="*/ 481418 h 6380624"/>
              <a:gd name="connsiteX6" fmla="*/ 0 w 12010007"/>
              <a:gd name="connsiteY6" fmla="*/ 0 h 6380624"/>
              <a:gd name="connsiteX7" fmla="*/ 0 w 12010007"/>
              <a:gd name="connsiteY7" fmla="*/ 193017 h 6380624"/>
              <a:gd name="connsiteX8" fmla="*/ 836047 w 12010007"/>
              <a:gd name="connsiteY8" fmla="*/ 0 h 638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0007" h="6380624">
                <a:moveTo>
                  <a:pt x="0" y="2944750"/>
                </a:moveTo>
                <a:lnTo>
                  <a:pt x="0" y="6380624"/>
                </a:lnTo>
                <a:lnTo>
                  <a:pt x="12010007" y="6380624"/>
                </a:lnTo>
                <a:lnTo>
                  <a:pt x="12010007" y="5755018"/>
                </a:lnTo>
                <a:lnTo>
                  <a:pt x="11893580" y="5781898"/>
                </a:lnTo>
                <a:lnTo>
                  <a:pt x="10669867" y="481418"/>
                </a:lnTo>
                <a:close/>
                <a:moveTo>
                  <a:pt x="0" y="0"/>
                </a:moveTo>
                <a:lnTo>
                  <a:pt x="0" y="193017"/>
                </a:lnTo>
                <a:lnTo>
                  <a:pt x="836047" y="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EEA461E-D8BF-5C4F-A437-9C7C874F9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17400" y="75600"/>
            <a:ext cx="2054924" cy="77990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A0B13B9-CAF2-4EC9-A8F3-F68487F92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6000" y="3015900"/>
            <a:ext cx="4860000" cy="8991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GB" sz="27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3A914C4-D3BA-45F7-9461-428FDE0928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000" y="4012200"/>
            <a:ext cx="4860000" cy="459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5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9F15BE-4C55-4B27-97B4-2BDB6EB08C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6000" y="4649400"/>
            <a:ext cx="4860000" cy="216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96747371-0991-4269-86CC-93BBCE171B55}"/>
              </a:ext>
            </a:extLst>
          </p:cNvPr>
          <p:cNvSpPr txBox="1">
            <a:spLocks/>
          </p:cNvSpPr>
          <p:nvPr/>
        </p:nvSpPr>
        <p:spPr>
          <a:xfrm>
            <a:off x="8797513" y="4735790"/>
            <a:ext cx="221109" cy="266324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FFF11F-E454-4CD1-B438-78EB2A1CBC40}"/>
              </a:ext>
            </a:extLst>
          </p:cNvPr>
          <p:cNvSpPr/>
          <p:nvPr userDrawn="1"/>
        </p:nvSpPr>
        <p:spPr>
          <a:xfrm>
            <a:off x="8434800" y="4656781"/>
            <a:ext cx="351000" cy="351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35442B-72D6-4623-89F8-DA23EEE1C6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-1" t="38029" r="58511"/>
          <a:stretch/>
        </p:blipFill>
        <p:spPr>
          <a:xfrm rot="20820000" flipH="1">
            <a:off x="-637748" y="-1200159"/>
            <a:ext cx="9007505" cy="4785468"/>
          </a:xfrm>
          <a:custGeom>
            <a:avLst/>
            <a:gdLst>
              <a:gd name="connsiteX0" fmla="*/ 0 w 12010007"/>
              <a:gd name="connsiteY0" fmla="*/ 2944750 h 6380624"/>
              <a:gd name="connsiteX1" fmla="*/ 0 w 12010007"/>
              <a:gd name="connsiteY1" fmla="*/ 6380624 h 6380624"/>
              <a:gd name="connsiteX2" fmla="*/ 12010007 w 12010007"/>
              <a:gd name="connsiteY2" fmla="*/ 6380624 h 6380624"/>
              <a:gd name="connsiteX3" fmla="*/ 12010007 w 12010007"/>
              <a:gd name="connsiteY3" fmla="*/ 5755018 h 6380624"/>
              <a:gd name="connsiteX4" fmla="*/ 11893580 w 12010007"/>
              <a:gd name="connsiteY4" fmla="*/ 5781898 h 6380624"/>
              <a:gd name="connsiteX5" fmla="*/ 10669867 w 12010007"/>
              <a:gd name="connsiteY5" fmla="*/ 481418 h 6380624"/>
              <a:gd name="connsiteX6" fmla="*/ 0 w 12010007"/>
              <a:gd name="connsiteY6" fmla="*/ 0 h 6380624"/>
              <a:gd name="connsiteX7" fmla="*/ 0 w 12010007"/>
              <a:gd name="connsiteY7" fmla="*/ 193017 h 6380624"/>
              <a:gd name="connsiteX8" fmla="*/ 836047 w 12010007"/>
              <a:gd name="connsiteY8" fmla="*/ 0 h 638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0007" h="6380624">
                <a:moveTo>
                  <a:pt x="0" y="2944750"/>
                </a:moveTo>
                <a:lnTo>
                  <a:pt x="0" y="6380624"/>
                </a:lnTo>
                <a:lnTo>
                  <a:pt x="12010007" y="6380624"/>
                </a:lnTo>
                <a:lnTo>
                  <a:pt x="12010007" y="5755018"/>
                </a:lnTo>
                <a:lnTo>
                  <a:pt x="11893580" y="5781898"/>
                </a:lnTo>
                <a:lnTo>
                  <a:pt x="10669867" y="481418"/>
                </a:lnTo>
                <a:close/>
                <a:moveTo>
                  <a:pt x="0" y="0"/>
                </a:moveTo>
                <a:lnTo>
                  <a:pt x="0" y="193017"/>
                </a:lnTo>
                <a:lnTo>
                  <a:pt x="836047" y="0"/>
                </a:lnTo>
                <a:close/>
              </a:path>
            </a:pathLst>
          </a:cu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4A6D295-78C3-42A6-82C7-D844673963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17400" y="75600"/>
            <a:ext cx="2054924" cy="779907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8401AEB1-0B83-4C61-827B-0CB4FA82B9A0}"/>
              </a:ext>
            </a:extLst>
          </p:cNvPr>
          <p:cNvSpPr/>
          <p:nvPr userDrawn="1"/>
        </p:nvSpPr>
        <p:spPr>
          <a:xfrm>
            <a:off x="8744407" y="4587300"/>
            <a:ext cx="138962" cy="13896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060238-2C1F-48C2-BA44-1FAE057ADE22}"/>
              </a:ext>
            </a:extLst>
          </p:cNvPr>
          <p:cNvSpPr txBox="1"/>
          <p:nvPr userDrawn="1"/>
        </p:nvSpPr>
        <p:spPr>
          <a:xfrm>
            <a:off x="350044" y="4988887"/>
            <a:ext cx="826866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675" dirty="0">
                <a:solidFill>
                  <a:schemeClr val="tx1"/>
                </a:solidFill>
              </a:rPr>
              <a:t>Veeva ID: GB-38236; date of preparation: October 2022. © 2022 AstraZeneca. All Rights Reserved. </a:t>
            </a:r>
            <a:r>
              <a:rPr lang="en-GB" sz="675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This information is intended for healthcare professionals only. EpiCentral is sponsored and developed by AstraZeneca.</a:t>
            </a:r>
            <a:endParaRPr lang="en-US" sz="67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051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E0E6-DC75-4B44-AE36-90944DF9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12" y="135000"/>
            <a:ext cx="6480000" cy="54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EFFC-91EA-4EA6-9D8A-02E7CDB26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16000" indent="-216000">
              <a:spcBef>
                <a:spcPts val="9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DCCFF21-3FE0-4813-A466-2801008A8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0766" y="4675585"/>
            <a:ext cx="7433072" cy="33291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26B19037-BC38-4B22-A77B-B40B4C2B86A0}"/>
              </a:ext>
            </a:extLst>
          </p:cNvPr>
          <p:cNvSpPr txBox="1">
            <a:spLocks/>
          </p:cNvSpPr>
          <p:nvPr/>
        </p:nvSpPr>
        <p:spPr>
          <a:xfrm>
            <a:off x="8797513" y="4735790"/>
            <a:ext cx="221109" cy="266324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468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E7CD-F305-43E9-86B0-12355525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12" y="135000"/>
            <a:ext cx="6480000" cy="54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48EA7-F68C-47EF-BEC4-187C77088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212" y="1053000"/>
            <a:ext cx="4050000" cy="3456000"/>
          </a:xfrm>
        </p:spPr>
        <p:txBody>
          <a:bodyPr/>
          <a:lstStyle>
            <a:lvl1pPr marL="216000" indent="-216000">
              <a:spcBef>
                <a:spcPts val="9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AFFAC-B44A-4106-AB5E-D7FEA6836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2612" y="1053000"/>
            <a:ext cx="4050000" cy="3456000"/>
          </a:xfrm>
        </p:spPr>
        <p:txBody>
          <a:bodyPr/>
          <a:lstStyle>
            <a:lvl1pPr marL="216000" indent="-216000">
              <a:spcBef>
                <a:spcPts val="9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D821667B-2C20-40EF-AD51-BBAD9F5375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0766" y="4675585"/>
            <a:ext cx="7433072" cy="33291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0">
            <a:extLst>
              <a:ext uri="{FF2B5EF4-FFF2-40B4-BE49-F238E27FC236}">
                <a16:creationId xmlns:a16="http://schemas.microsoft.com/office/drawing/2014/main" id="{754FA68F-AD63-4193-9F48-13191F3B3C9F}"/>
              </a:ext>
            </a:extLst>
          </p:cNvPr>
          <p:cNvSpPr txBox="1">
            <a:spLocks/>
          </p:cNvSpPr>
          <p:nvPr/>
        </p:nvSpPr>
        <p:spPr>
          <a:xfrm>
            <a:off x="8797513" y="4735790"/>
            <a:ext cx="221109" cy="266324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138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16EB70D3-F721-4C26-9236-6BE057DFA1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0766" y="4675585"/>
            <a:ext cx="7433072" cy="33291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D3438E2B-DDB2-4A72-AE48-5EC97869A24D}"/>
              </a:ext>
            </a:extLst>
          </p:cNvPr>
          <p:cNvSpPr txBox="1">
            <a:spLocks/>
          </p:cNvSpPr>
          <p:nvPr/>
        </p:nvSpPr>
        <p:spPr>
          <a:xfrm>
            <a:off x="8797513" y="4735790"/>
            <a:ext cx="221109" cy="266324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1983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70EAF046-CE9E-4DD5-8864-98B2AE3CCAB1}"/>
              </a:ext>
            </a:extLst>
          </p:cNvPr>
          <p:cNvSpPr txBox="1">
            <a:spLocks/>
          </p:cNvSpPr>
          <p:nvPr/>
        </p:nvSpPr>
        <p:spPr>
          <a:xfrm>
            <a:off x="8797513" y="4735790"/>
            <a:ext cx="221109" cy="266324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515CC8-7CA3-4BBD-A125-15BDFFC991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0766" y="4675585"/>
            <a:ext cx="7433072" cy="33291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808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E0E6-DC75-4B44-AE36-90944DF9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12" y="135000"/>
            <a:ext cx="6480000" cy="54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EFFC-91EA-4EA6-9D8A-02E7CDB26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16000" indent="-216000">
              <a:spcBef>
                <a:spcPts val="9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DCCFF21-3FE0-4813-A466-2801008A8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0766" y="4675585"/>
            <a:ext cx="7208259" cy="33291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2" descr="Image result for ASTRAZENECA LOGO">
            <a:extLst>
              <a:ext uri="{FF2B5EF4-FFF2-40B4-BE49-F238E27FC236}">
                <a16:creationId xmlns:a16="http://schemas.microsoft.com/office/drawing/2014/main" id="{4213618D-E9F3-468C-8AF5-959BB22E9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973" y="4775315"/>
            <a:ext cx="899649" cy="24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282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hape, rectangle&#10;&#10;Description automatically generated">
            <a:extLst>
              <a:ext uri="{FF2B5EF4-FFF2-40B4-BE49-F238E27FC236}">
                <a16:creationId xmlns:a16="http://schemas.microsoft.com/office/drawing/2014/main" id="{A3A3EF61-82F0-4FC3-AA94-9B4DC9F895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" y="0"/>
            <a:ext cx="9143999" cy="85584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A2AE35B-3713-4E04-BD23-89F85FEA04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917400" y="75600"/>
            <a:ext cx="2055958" cy="780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0CB6ED-94F4-43D5-A7E6-1775F1190F7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alphaModFix amt="10000"/>
          </a:blip>
          <a:srcRect l="59157" t="44809"/>
          <a:stretch/>
        </p:blipFill>
        <p:spPr>
          <a:xfrm>
            <a:off x="-1" y="0"/>
            <a:ext cx="5323114" cy="2558476"/>
          </a:xfrm>
          <a:prstGeom prst="rect">
            <a:avLst/>
          </a:prstGeom>
          <a:effectLst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FCBA9-E3AE-429C-BF56-B86D80AA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212" y="1053000"/>
            <a:ext cx="8321400" cy="345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16000" lvl="0" indent="-2160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Tx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</a:pPr>
            <a:r>
              <a:rPr lang="en-US"/>
              <a:t>Click to edit Master text styles</a:t>
            </a:r>
          </a:p>
          <a:p>
            <a:pPr marL="216000" lvl="1" indent="-2160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Tx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</a:pPr>
            <a:r>
              <a:rPr lang="en-US"/>
              <a:t>Second level</a:t>
            </a:r>
          </a:p>
          <a:p>
            <a:pPr marL="216000" lvl="2" indent="-2160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Tx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</a:pPr>
            <a:r>
              <a:rPr lang="en-US"/>
              <a:t>Third level</a:t>
            </a:r>
          </a:p>
          <a:p>
            <a:pPr marL="216000" lvl="3" indent="-2160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Tx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</a:pPr>
            <a:r>
              <a:rPr lang="en-US"/>
              <a:t>Fourth level</a:t>
            </a:r>
          </a:p>
          <a:p>
            <a:pPr marL="216000" lvl="4" indent="-2160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Tx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595B33-58AD-4532-AEF7-AB747A04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12" y="135000"/>
            <a:ext cx="8321400" cy="54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AAAFAA-0A48-41AA-AED7-4C3871B0A3DD}"/>
              </a:ext>
            </a:extLst>
          </p:cNvPr>
          <p:cNvSpPr txBox="1"/>
          <p:nvPr/>
        </p:nvSpPr>
        <p:spPr>
          <a:xfrm>
            <a:off x="350044" y="4988887"/>
            <a:ext cx="826866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675" dirty="0">
                <a:solidFill>
                  <a:schemeClr val="tx1"/>
                </a:solidFill>
              </a:rPr>
              <a:t>Veeva ID: GB-38236; date of preparation: October 2022. © 2022 AstraZeneca. All Rights Reserved. </a:t>
            </a:r>
            <a:r>
              <a:rPr lang="en-GB" sz="675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This information is intended for healthcare professionals only. EpiCentral is sponsored and developed by AstraZeneca.</a:t>
            </a:r>
            <a:endParaRPr lang="en-US" sz="675" dirty="0">
              <a:solidFill>
                <a:schemeClr val="tx1"/>
              </a:solidFill>
            </a:endParaRPr>
          </a:p>
        </p:txBody>
      </p:sp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45CA5AAF-27CD-44D3-A1C7-82D0FBF0806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" y="0"/>
            <a:ext cx="9143999" cy="85584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F4B8AE9-D4BC-412D-98CC-7B6645F2179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917400" y="75600"/>
            <a:ext cx="2055958" cy="780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121DDD-383E-4B0C-A068-498981B73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alphaModFix amt="10000"/>
          </a:blip>
          <a:srcRect l="59157" t="44809"/>
          <a:stretch/>
        </p:blipFill>
        <p:spPr>
          <a:xfrm>
            <a:off x="-1" y="0"/>
            <a:ext cx="5323114" cy="25584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2164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95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Tx/>
        <a:buBlip>
          <a:blip r:embed="rId18"/>
        </a:buBlip>
        <a:defRPr lang="en-US" sz="1500" b="0" i="0" kern="1200" dirty="0" smtClean="0">
          <a:solidFill>
            <a:schemeClr val="tx1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450"/>
        </a:spcBef>
        <a:buClr>
          <a:schemeClr val="bg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450"/>
        </a:spcBef>
        <a:buClr>
          <a:schemeClr val="bg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Clr>
          <a:schemeClr val="bg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Clr>
          <a:schemeClr val="bg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8766E46-BE08-4EE8-97AC-CB1E1FDCC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IL-33, TSLP and IL-25 are key epithelial cytokines in asthma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6C6D59-1697-4532-8AC0-C84203BDC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     Cell sources, target cells, and central effects of IL-33, TSLP and IL-25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281522-27FA-4832-8E07-A0B9AD08DE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7051" y="4675585"/>
            <a:ext cx="7208259" cy="332915"/>
          </a:xfrm>
        </p:spPr>
        <p:txBody>
          <a:bodyPr/>
          <a:lstStyle/>
          <a:p>
            <a:r>
              <a:rPr lang="en-US" dirty="0"/>
              <a:t>IL, interleukin; ILC2, type 2 innate lymphoid cell; </a:t>
            </a:r>
            <a:r>
              <a:rPr lang="en-GB" dirty="0"/>
              <a:t>NKT, natural killer T; </a:t>
            </a:r>
            <a:r>
              <a:rPr lang="en-US" dirty="0"/>
              <a:t>Th, T helper; TSLP, thymic stromal lymphopoietin</a:t>
            </a:r>
            <a:br>
              <a:rPr lang="en-US" dirty="0"/>
            </a:br>
            <a:r>
              <a:rPr lang="en-US" dirty="0"/>
              <a:t>1. Roan F, et al. J Clin Invest 2019;129:1441–1451; 2. </a:t>
            </a:r>
            <a:r>
              <a:rPr lang="nn-NO" dirty="0"/>
              <a:t>Bartemes KR, Kita H. Clin Immunol 2012;143:222</a:t>
            </a:r>
            <a:r>
              <a:rPr lang="en-GB" dirty="0"/>
              <a:t>–</a:t>
            </a:r>
            <a:r>
              <a:rPr lang="nn-NO" dirty="0"/>
              <a:t>235</a:t>
            </a:r>
            <a:r>
              <a:rPr lang="en-US" dirty="0"/>
              <a:t>; 3. </a:t>
            </a:r>
            <a:r>
              <a:rPr lang="en-GB" dirty="0"/>
              <a:t>Li Y, et al. Immunology 2015;145:508–518; 4. Gauvreau GM, et al. Expert </a:t>
            </a:r>
            <a:r>
              <a:rPr lang="en-GB" dirty="0" err="1"/>
              <a:t>Opin</a:t>
            </a:r>
            <a:r>
              <a:rPr lang="en-GB" dirty="0"/>
              <a:t> </a:t>
            </a:r>
            <a:r>
              <a:rPr lang="en-GB" dirty="0" err="1"/>
              <a:t>Ther</a:t>
            </a:r>
            <a:r>
              <a:rPr lang="en-GB" dirty="0"/>
              <a:t> Targets 2020;24:777</a:t>
            </a:r>
            <a:r>
              <a:rPr lang="da-DK" dirty="0"/>
              <a:t>–</a:t>
            </a:r>
            <a:r>
              <a:rPr lang="en-GB" dirty="0"/>
              <a:t>792;</a:t>
            </a:r>
            <a:r>
              <a:rPr lang="nn-NO" dirty="0"/>
              <a:t> 5. </a:t>
            </a:r>
            <a:r>
              <a:rPr lang="da-DK" dirty="0"/>
              <a:t>Han NR, et al. J Invest Dermatol 2014;134:2521–2530; 6. Beale J, et al. Sci Transl Med 2014;6:256ra134</a:t>
            </a:r>
            <a:endParaRPr lang="en-GB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6983D5B-E61A-4601-8B8E-C1C796467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217601"/>
              </p:ext>
            </p:extLst>
          </p:nvPr>
        </p:nvGraphicFramePr>
        <p:xfrm>
          <a:off x="611188" y="1312259"/>
          <a:ext cx="7921625" cy="3004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925">
                  <a:extLst>
                    <a:ext uri="{9D8B030D-6E8A-4147-A177-3AD203B41FA5}">
                      <a16:colId xmlns:a16="http://schemas.microsoft.com/office/drawing/2014/main" val="1695430891"/>
                    </a:ext>
                  </a:extLst>
                </a:gridCol>
                <a:gridCol w="2086900">
                  <a:extLst>
                    <a:ext uri="{9D8B030D-6E8A-4147-A177-3AD203B41FA5}">
                      <a16:colId xmlns:a16="http://schemas.microsoft.com/office/drawing/2014/main" val="4144735077"/>
                    </a:ext>
                  </a:extLst>
                </a:gridCol>
                <a:gridCol w="2086900">
                  <a:extLst>
                    <a:ext uri="{9D8B030D-6E8A-4147-A177-3AD203B41FA5}">
                      <a16:colId xmlns:a16="http://schemas.microsoft.com/office/drawing/2014/main" val="4200621110"/>
                    </a:ext>
                  </a:extLst>
                </a:gridCol>
                <a:gridCol w="2086900">
                  <a:extLst>
                    <a:ext uri="{9D8B030D-6E8A-4147-A177-3AD203B41FA5}">
                      <a16:colId xmlns:a16="http://schemas.microsoft.com/office/drawing/2014/main" val="2032524820"/>
                    </a:ext>
                  </a:extLst>
                </a:gridCol>
              </a:tblGrid>
              <a:tr h="29376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IL-33</a:t>
                      </a:r>
                    </a:p>
                  </a:txBody>
                  <a:tcPr anchor="ctr">
                    <a:solidFill>
                      <a:srgbClr val="29AB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TSLP</a:t>
                      </a:r>
                    </a:p>
                  </a:txBody>
                  <a:tcPr anchor="ctr">
                    <a:solidFill>
                      <a:srgbClr val="5909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IL-25 (IL-17E)</a:t>
                      </a:r>
                    </a:p>
                  </a:txBody>
                  <a:tcPr anchor="ctr">
                    <a:solidFill>
                      <a:srgbClr val="FF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378333"/>
                  </a:ext>
                </a:extLst>
              </a:tr>
              <a:tr h="692992">
                <a:tc>
                  <a:txBody>
                    <a:bodyPr/>
                    <a:lstStyle/>
                    <a:p>
                      <a:pPr marL="5397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Cell sources</a:t>
                      </a:r>
                    </a:p>
                  </a:txBody>
                  <a:tcPr anchor="ctr">
                    <a:solidFill>
                      <a:srgbClr val="F561A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900" dirty="0"/>
                        <a:t>Airway smooth muscle, endothelial cells, fibroblasts, macrophages, dendritic cells, mast cells</a:t>
                      </a:r>
                      <a:r>
                        <a:rPr lang="en-GB" sz="900" baseline="30000" dirty="0"/>
                        <a:t>1,2</a:t>
                      </a:r>
                    </a:p>
                  </a:txBody>
                  <a:tcPr anchor="ctr">
                    <a:solidFill>
                      <a:schemeClr val="accent3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Lung-, GI tract- and skin-derived epithelium, fibroblasts, airway smooth muscle, endothelial cells, mast cells, macrophages/monocytes, </a:t>
                      </a:r>
                      <a:br>
                        <a:rPr lang="en-GB" sz="900" kern="1200" dirty="0">
                          <a:solidFill>
                            <a:srgbClr val="656665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dendritic cells</a:t>
                      </a:r>
                      <a:r>
                        <a:rPr lang="en-GB" sz="9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6995" marR="0" lvl="0" indent="-86995" algn="l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Epithelial cells, Th2 cells, mast cells, basophils and eosinophils</a:t>
                      </a:r>
                      <a:r>
                        <a:rPr lang="en-GB" sz="9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86995" marR="0" lvl="0" indent="-86995" algn="l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dirty="0"/>
                        <a:t>IL-25 is high in the serum of patients with allergic asthma and following viral infections</a:t>
                      </a:r>
                      <a:r>
                        <a:rPr lang="en-GB" sz="900" baseline="30000" dirty="0"/>
                        <a:t>6</a:t>
                      </a:r>
                      <a:endParaRPr lang="en-US" sz="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898333"/>
                  </a:ext>
                </a:extLst>
              </a:tr>
              <a:tr h="692992">
                <a:tc>
                  <a:txBody>
                    <a:bodyPr/>
                    <a:lstStyle/>
                    <a:p>
                      <a:pPr marL="5397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Target cells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Mast cells, macrophages, stromal cells, invariant NKT cells, eosinophils, basophils, ILC2, CD8+ T cells, fibroblasts</a:t>
                      </a:r>
                      <a:r>
                        <a:rPr lang="en-GB" sz="9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3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Dendritic cells, CD4+ T cells, </a:t>
                      </a:r>
                      <a:br>
                        <a:rPr lang="en-GB" sz="900" kern="1200" dirty="0">
                          <a:solidFill>
                            <a:srgbClr val="656665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CD8+ T cells, regulatory T cells, B cells, mast cells, NKT cells, ILC2 cells, monocytes, eosinophils, basophils, airway smooth muscle, airway epithelium</a:t>
                      </a:r>
                      <a:r>
                        <a:rPr lang="en-GB" sz="9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Dendritic cells, macrophages, basophils, eosinophils, invariant NKT cells, airway epithelial cells, endothelial cells, fibroblasts</a:t>
                      </a:r>
                      <a:r>
                        <a:rPr lang="en-GB" sz="9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363530"/>
                  </a:ext>
                </a:extLst>
              </a:tr>
              <a:tr h="984249">
                <a:tc>
                  <a:txBody>
                    <a:bodyPr/>
                    <a:lstStyle/>
                    <a:p>
                      <a:pPr marL="5397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Central effects</a:t>
                      </a:r>
                    </a:p>
                  </a:txBody>
                  <a:tcPr anchor="ctr">
                    <a:solidFill>
                      <a:srgbClr val="29ABE2"/>
                    </a:solidFill>
                  </a:tcPr>
                </a:tc>
                <a:tc>
                  <a:txBody>
                    <a:bodyPr/>
                    <a:lstStyle/>
                    <a:p>
                      <a:pPr marL="86995" indent="-86995" defTabSz="609570">
                        <a:spcAft>
                          <a:spcPts val="200"/>
                        </a:spcAft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Potent activator of ILC2 and </a:t>
                      </a:r>
                      <a:br>
                        <a:rPr lang="en-GB" sz="900" kern="1200" dirty="0">
                          <a:solidFill>
                            <a:srgbClr val="656665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type 2 cytokine production</a:t>
                      </a:r>
                      <a:r>
                        <a:rPr lang="en-GB" sz="9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86995" indent="-86995" defTabSz="609570">
                        <a:spcAft>
                          <a:spcPts val="200"/>
                        </a:spcAft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More sustained deposition of extracellular matrix protein, </a:t>
                      </a:r>
                      <a:r>
                        <a:rPr lang="en-GB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neoangiogenesis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type 2 cytokine expression than IL-25</a:t>
                      </a:r>
                      <a:r>
                        <a:rPr lang="en-GB" sz="9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3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6995" indent="-86995" algn="l" defTabSz="609570" rtl="0" eaLnBrk="1" latinLnBrk="0" hangingPunct="1">
                        <a:spcAft>
                          <a:spcPts val="200"/>
                        </a:spcAft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Activation of dendritic cells to promote CD4-Th2 phenotype</a:t>
                      </a:r>
                      <a:r>
                        <a:rPr lang="en-GB" sz="9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 marL="86995" indent="-86995" algn="l" defTabSz="609570" rtl="0" eaLnBrk="1" latinLnBrk="0" hangingPunct="1">
                        <a:spcAft>
                          <a:spcPts val="200"/>
                        </a:spcAft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Activation of ILC2</a:t>
                      </a:r>
                      <a:r>
                        <a:rPr lang="en-GB" sz="9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86995" indent="-86995" algn="l" rtl="0" eaLnBrk="1" latinLnBrk="0" hangingPunct="1">
                        <a:spcAft>
                          <a:spcPts val="200"/>
                        </a:spcAft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Basophil activation and release of type 2 cytokines</a:t>
                      </a:r>
                      <a:r>
                        <a:rPr lang="en-GB" sz="9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1,2,5</a:t>
                      </a:r>
                      <a:endParaRPr lang="en-GB" dirty="0"/>
                    </a:p>
                    <a:p>
                      <a:pPr marL="86995" indent="-86995" algn="l" defTabSz="609570" rtl="0" eaLnBrk="1" latinLnBrk="0" hangingPunct="1">
                        <a:spcAft>
                          <a:spcPts val="200"/>
                        </a:spcAft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Mast cell growth</a:t>
                      </a:r>
                      <a:r>
                        <a:rPr lang="en-GB" sz="9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6995" indent="-86995" algn="l" defTabSz="609570" rtl="0" eaLnBrk="1" latinLnBrk="0" hangingPunct="1">
                        <a:spcAft>
                          <a:spcPts val="200"/>
                        </a:spcAft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Development and activation of ILC2</a:t>
                      </a:r>
                      <a:r>
                        <a:rPr lang="en-GB" sz="9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86995" indent="-86995" algn="l" defTabSz="609570" rtl="0" eaLnBrk="1" latinLnBrk="0" hangingPunct="1">
                        <a:spcAft>
                          <a:spcPts val="200"/>
                        </a:spcAft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Production of type 2 cytokines</a:t>
                      </a:r>
                      <a:r>
                        <a:rPr lang="en-GB" sz="9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86995" indent="-86995" algn="l" rtl="0" eaLnBrk="1" latinLnBrk="0" hangingPunct="1">
                        <a:spcAft>
                          <a:spcPts val="200"/>
                        </a:spcAft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Antagonistic to Th17 cell differentiation</a:t>
                      </a:r>
                      <a:r>
                        <a:rPr lang="en-GB" sz="9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711179"/>
                  </a:ext>
                </a:extLst>
              </a:tr>
            </a:tbl>
          </a:graphicData>
        </a:graphic>
      </p:graphicFrame>
      <p:pic>
        <p:nvPicPr>
          <p:cNvPr id="20" name="Graphic 19">
            <a:extLst>
              <a:ext uri="{FF2B5EF4-FFF2-40B4-BE49-F238E27FC236}">
                <a16:creationId xmlns:a16="http://schemas.microsoft.com/office/drawing/2014/main" id="{16B43738-6945-4026-8A81-6B510341BB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3513" y="3778259"/>
            <a:ext cx="374857" cy="37076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6916ED6D-EFC6-49BE-87B7-0DFA34B8A7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2456" y="2768288"/>
            <a:ext cx="476971" cy="471757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6047B9C2-E215-42F4-BA1A-55E3B39719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2925" y="1877469"/>
            <a:ext cx="436032" cy="43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04621"/>
      </p:ext>
    </p:extLst>
  </p:cSld>
  <p:clrMapOvr>
    <a:masterClrMapping/>
  </p:clrMapOvr>
</p:sld>
</file>

<file path=ppt/theme/theme1.xml><?xml version="1.0" encoding="utf-8"?>
<a:theme xmlns:a="http://schemas.openxmlformats.org/drawingml/2006/main" name="EpiCentral US">
  <a:themeElements>
    <a:clrScheme name="EpiCentral">
      <a:dk1>
        <a:srgbClr val="656665"/>
      </a:dk1>
      <a:lt1>
        <a:srgbClr val="FFFFFF"/>
      </a:lt1>
      <a:dk2>
        <a:srgbClr val="590995"/>
      </a:dk2>
      <a:lt2>
        <a:srgbClr val="28ABE1"/>
      </a:lt2>
      <a:accent1>
        <a:srgbClr val="FF2B28"/>
      </a:accent1>
      <a:accent2>
        <a:srgbClr val="F35FAC"/>
      </a:accent2>
      <a:accent3>
        <a:srgbClr val="570995"/>
      </a:accent3>
      <a:accent4>
        <a:srgbClr val="28ABE1"/>
      </a:accent4>
      <a:accent5>
        <a:srgbClr val="FF2B28"/>
      </a:accent5>
      <a:accent6>
        <a:srgbClr val="F35FAC"/>
      </a:accent6>
      <a:hlink>
        <a:srgbClr val="6360DB"/>
      </a:hlink>
      <a:folHlink>
        <a:srgbClr val="8C8AC2"/>
      </a:folHlink>
    </a:clrScheme>
    <a:fontScheme name="EpiCentral PPT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iCentral US" id="{FC77E8F2-5A29-47AC-BF8B-490B069DACE8}" vid="{3DCAB576-3449-4DB1-B92D-9C93FBE3B3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19" ma:contentTypeDescription="Create a new document." ma:contentTypeScope="" ma:versionID="cecaaddd96b45e742fedc37e6fbd5ac0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50c81708ccc5120d30f8e0b5e99aa3c1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  <MediaLengthInSeconds xmlns="cc4038ed-d345-4947-b061-34ef88336004" xsi:nil="true"/>
    <Notes xmlns="cc4038ed-d345-4947-b061-34ef88336004" xsi:nil="true"/>
  </documentManagement>
</p:properties>
</file>

<file path=customXml/itemProps1.xml><?xml version="1.0" encoding="utf-8"?>
<ds:datastoreItem xmlns:ds="http://schemas.openxmlformats.org/officeDocument/2006/customXml" ds:itemID="{4AB877D7-55F1-4FB4-B17E-289790780A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BBCCCB-C662-4DF9-83E9-AE23F2746DFE}"/>
</file>

<file path=customXml/itemProps3.xml><?xml version="1.0" encoding="utf-8"?>
<ds:datastoreItem xmlns:ds="http://schemas.openxmlformats.org/officeDocument/2006/customXml" ds:itemID="{04CD21DE-2650-4084-8758-F13F40439C9E}">
  <ds:schemaRefs>
    <ds:schemaRef ds:uri="f0fe46a7-c1fe-44cb-b57a-c90be0d90d64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18ce686f-ec55-47ba-93ac-4e1affdd08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</TotalTime>
  <Words>367</Words>
  <Application>Microsoft Office PowerPoint</Application>
  <PresentationFormat>On-screen Show (16:9)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</vt:lpstr>
      <vt:lpstr>EpiCentral US</vt:lpstr>
      <vt:lpstr>IL-33, TSLP and IL-25 are key epithelial cytokines in asthma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sources, targets and central effects of the three epithelial cytokines</dc:title>
  <dc:creator>Wendy Dinsley</dc:creator>
  <cp:lastModifiedBy>Georgina Hunt</cp:lastModifiedBy>
  <cp:revision>6</cp:revision>
  <dcterms:created xsi:type="dcterms:W3CDTF">2020-07-16T15:49:24Z</dcterms:created>
  <dcterms:modified xsi:type="dcterms:W3CDTF">2022-09-23T10:21:31Z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  <property fmtid="{D5CDD505-2E9C-101B-9397-08002B2CF9AE}" pid="3" name="Order">
    <vt:r8>538000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